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</p:sldIdLst>
  <p:sldSz cx="7199313" cy="4679950"/>
  <p:notesSz cx="6858000" cy="9144000"/>
  <p:defaultTextStyle>
    <a:defPPr>
      <a:defRPr lang="en-US"/>
    </a:defPPr>
    <a:lvl1pPr marL="0" algn="l" defTabSz="556976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1pPr>
    <a:lvl2pPr marL="278490" algn="l" defTabSz="556976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2pPr>
    <a:lvl3pPr marL="556976" algn="l" defTabSz="556976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3pPr>
    <a:lvl4pPr marL="835467" algn="l" defTabSz="556976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4pPr>
    <a:lvl5pPr marL="1113955" algn="l" defTabSz="556976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5pPr>
    <a:lvl6pPr marL="1392444" algn="l" defTabSz="556976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6pPr>
    <a:lvl7pPr marL="1670933" algn="l" defTabSz="556976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7pPr>
    <a:lvl8pPr marL="1949421" algn="l" defTabSz="556976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8pPr>
    <a:lvl9pPr marL="2227910" algn="l" defTabSz="556976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A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7" autoAdjust="0"/>
    <p:restoredTop sz="94660"/>
  </p:normalViewPr>
  <p:slideViewPr>
    <p:cSldViewPr snapToGrid="0">
      <p:cViewPr>
        <p:scale>
          <a:sx n="140" d="100"/>
          <a:sy n="140" d="100"/>
        </p:scale>
        <p:origin x="147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765909"/>
            <a:ext cx="6119416" cy="1629316"/>
          </a:xfrm>
        </p:spPr>
        <p:txBody>
          <a:bodyPr anchor="b"/>
          <a:lstStyle>
            <a:lvl1pPr algn="ctr">
              <a:defRPr sz="409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2458058"/>
            <a:ext cx="5399485" cy="1129904"/>
          </a:xfrm>
        </p:spPr>
        <p:txBody>
          <a:bodyPr/>
          <a:lstStyle>
            <a:lvl1pPr marL="0" indent="0" algn="ctr">
              <a:buNone/>
              <a:defRPr sz="1638"/>
            </a:lvl1pPr>
            <a:lvl2pPr marL="311993" indent="0" algn="ctr">
              <a:buNone/>
              <a:defRPr sz="1365"/>
            </a:lvl2pPr>
            <a:lvl3pPr marL="623987" indent="0" algn="ctr">
              <a:buNone/>
              <a:defRPr sz="1228"/>
            </a:lvl3pPr>
            <a:lvl4pPr marL="935980" indent="0" algn="ctr">
              <a:buNone/>
              <a:defRPr sz="1092"/>
            </a:lvl4pPr>
            <a:lvl5pPr marL="1247973" indent="0" algn="ctr">
              <a:buNone/>
              <a:defRPr sz="1092"/>
            </a:lvl5pPr>
            <a:lvl6pPr marL="1559966" indent="0" algn="ctr">
              <a:buNone/>
              <a:defRPr sz="1092"/>
            </a:lvl6pPr>
            <a:lvl7pPr marL="1871960" indent="0" algn="ctr">
              <a:buNone/>
              <a:defRPr sz="1092"/>
            </a:lvl7pPr>
            <a:lvl8pPr marL="2183953" indent="0" algn="ctr">
              <a:buNone/>
              <a:defRPr sz="1092"/>
            </a:lvl8pPr>
            <a:lvl9pPr marL="2495946" indent="0" algn="ctr">
              <a:buNone/>
              <a:defRPr sz="1092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7A10-D58F-4F70-9386-229FD4776928}" type="datetimeFigureOut">
              <a:rPr lang="en-AU" smtClean="0"/>
              <a:t>5/09/2018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0619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7A10-D58F-4F70-9386-229FD4776928}" type="datetimeFigureOut">
              <a:rPr lang="en-AU" smtClean="0"/>
              <a:t>5/09/2018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5375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249164"/>
            <a:ext cx="1552352" cy="396604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249164"/>
            <a:ext cx="4567064" cy="396604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7A10-D58F-4F70-9386-229FD4776928}" type="datetimeFigureOut">
              <a:rPr lang="en-AU" smtClean="0"/>
              <a:t>5/09/2018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17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7A10-D58F-4F70-9386-229FD4776928}" type="datetimeFigureOut">
              <a:rPr lang="en-AU" smtClean="0"/>
              <a:t>5/09/2018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376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166739"/>
            <a:ext cx="6209407" cy="1946729"/>
          </a:xfrm>
        </p:spPr>
        <p:txBody>
          <a:bodyPr anchor="b"/>
          <a:lstStyle>
            <a:lvl1pPr>
              <a:defRPr sz="409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3131884"/>
            <a:ext cx="6209407" cy="1023739"/>
          </a:xfrm>
        </p:spPr>
        <p:txBody>
          <a:bodyPr/>
          <a:lstStyle>
            <a:lvl1pPr marL="0" indent="0">
              <a:buNone/>
              <a:defRPr sz="1638">
                <a:solidFill>
                  <a:schemeClr val="tx1"/>
                </a:solidFill>
              </a:defRPr>
            </a:lvl1pPr>
            <a:lvl2pPr marL="311993" indent="0">
              <a:buNone/>
              <a:defRPr sz="1365">
                <a:solidFill>
                  <a:schemeClr val="tx1">
                    <a:tint val="75000"/>
                  </a:schemeClr>
                </a:solidFill>
              </a:defRPr>
            </a:lvl2pPr>
            <a:lvl3pPr marL="623987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3pPr>
            <a:lvl4pPr marL="935980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4pPr>
            <a:lvl5pPr marL="1247973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5pPr>
            <a:lvl6pPr marL="1559966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6pPr>
            <a:lvl7pPr marL="1871960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7pPr>
            <a:lvl8pPr marL="2183953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8pPr>
            <a:lvl9pPr marL="2495946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7A10-D58F-4F70-9386-229FD4776928}" type="datetimeFigureOut">
              <a:rPr lang="en-AU" smtClean="0"/>
              <a:t>5/09/2018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951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245820"/>
            <a:ext cx="3059708" cy="29693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245820"/>
            <a:ext cx="3059708" cy="29693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7A10-D58F-4F70-9386-229FD4776928}" type="datetimeFigureOut">
              <a:rPr lang="en-AU" smtClean="0"/>
              <a:t>5/09/2018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7084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249165"/>
            <a:ext cx="6209407" cy="9045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147238"/>
            <a:ext cx="3045646" cy="562244"/>
          </a:xfrm>
        </p:spPr>
        <p:txBody>
          <a:bodyPr anchor="b"/>
          <a:lstStyle>
            <a:lvl1pPr marL="0" indent="0">
              <a:buNone/>
              <a:defRPr sz="1638" b="1"/>
            </a:lvl1pPr>
            <a:lvl2pPr marL="311993" indent="0">
              <a:buNone/>
              <a:defRPr sz="1365" b="1"/>
            </a:lvl2pPr>
            <a:lvl3pPr marL="623987" indent="0">
              <a:buNone/>
              <a:defRPr sz="1228" b="1"/>
            </a:lvl3pPr>
            <a:lvl4pPr marL="935980" indent="0">
              <a:buNone/>
              <a:defRPr sz="1092" b="1"/>
            </a:lvl4pPr>
            <a:lvl5pPr marL="1247973" indent="0">
              <a:buNone/>
              <a:defRPr sz="1092" b="1"/>
            </a:lvl5pPr>
            <a:lvl6pPr marL="1559966" indent="0">
              <a:buNone/>
              <a:defRPr sz="1092" b="1"/>
            </a:lvl6pPr>
            <a:lvl7pPr marL="1871960" indent="0">
              <a:buNone/>
              <a:defRPr sz="1092" b="1"/>
            </a:lvl7pPr>
            <a:lvl8pPr marL="2183953" indent="0">
              <a:buNone/>
              <a:defRPr sz="1092" b="1"/>
            </a:lvl8pPr>
            <a:lvl9pPr marL="2495946" indent="0">
              <a:buNone/>
              <a:defRPr sz="109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1709482"/>
            <a:ext cx="3045646" cy="251439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147238"/>
            <a:ext cx="3060646" cy="562244"/>
          </a:xfrm>
        </p:spPr>
        <p:txBody>
          <a:bodyPr anchor="b"/>
          <a:lstStyle>
            <a:lvl1pPr marL="0" indent="0">
              <a:buNone/>
              <a:defRPr sz="1638" b="1"/>
            </a:lvl1pPr>
            <a:lvl2pPr marL="311993" indent="0">
              <a:buNone/>
              <a:defRPr sz="1365" b="1"/>
            </a:lvl2pPr>
            <a:lvl3pPr marL="623987" indent="0">
              <a:buNone/>
              <a:defRPr sz="1228" b="1"/>
            </a:lvl3pPr>
            <a:lvl4pPr marL="935980" indent="0">
              <a:buNone/>
              <a:defRPr sz="1092" b="1"/>
            </a:lvl4pPr>
            <a:lvl5pPr marL="1247973" indent="0">
              <a:buNone/>
              <a:defRPr sz="1092" b="1"/>
            </a:lvl5pPr>
            <a:lvl6pPr marL="1559966" indent="0">
              <a:buNone/>
              <a:defRPr sz="1092" b="1"/>
            </a:lvl6pPr>
            <a:lvl7pPr marL="1871960" indent="0">
              <a:buNone/>
              <a:defRPr sz="1092" b="1"/>
            </a:lvl7pPr>
            <a:lvl8pPr marL="2183953" indent="0">
              <a:buNone/>
              <a:defRPr sz="1092" b="1"/>
            </a:lvl8pPr>
            <a:lvl9pPr marL="2495946" indent="0">
              <a:buNone/>
              <a:defRPr sz="109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1709482"/>
            <a:ext cx="3060646" cy="251439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7A10-D58F-4F70-9386-229FD4776928}" type="datetimeFigureOut">
              <a:rPr lang="en-AU" smtClean="0"/>
              <a:t>5/09/2018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8311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7A10-D58F-4F70-9386-229FD4776928}" type="datetimeFigureOut">
              <a:rPr lang="en-AU" smtClean="0"/>
              <a:t>5/09/2018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0316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7A10-D58F-4F70-9386-229FD4776928}" type="datetimeFigureOut">
              <a:rPr lang="en-AU" smtClean="0"/>
              <a:t>5/09/2018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0407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311997"/>
            <a:ext cx="2321966" cy="1091988"/>
          </a:xfrm>
        </p:spPr>
        <p:txBody>
          <a:bodyPr anchor="b"/>
          <a:lstStyle>
            <a:lvl1pPr>
              <a:defRPr sz="218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673827"/>
            <a:ext cx="3644652" cy="3325798"/>
          </a:xfrm>
        </p:spPr>
        <p:txBody>
          <a:bodyPr/>
          <a:lstStyle>
            <a:lvl1pPr>
              <a:defRPr sz="2184"/>
            </a:lvl1pPr>
            <a:lvl2pPr>
              <a:defRPr sz="1911"/>
            </a:lvl2pPr>
            <a:lvl3pPr>
              <a:defRPr sz="1638"/>
            </a:lvl3pPr>
            <a:lvl4pPr>
              <a:defRPr sz="1365"/>
            </a:lvl4pPr>
            <a:lvl5pPr>
              <a:defRPr sz="1365"/>
            </a:lvl5pPr>
            <a:lvl6pPr>
              <a:defRPr sz="1365"/>
            </a:lvl6pPr>
            <a:lvl7pPr>
              <a:defRPr sz="1365"/>
            </a:lvl7pPr>
            <a:lvl8pPr>
              <a:defRPr sz="1365"/>
            </a:lvl8pPr>
            <a:lvl9pPr>
              <a:defRPr sz="1365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1403985"/>
            <a:ext cx="2321966" cy="2601056"/>
          </a:xfrm>
        </p:spPr>
        <p:txBody>
          <a:bodyPr/>
          <a:lstStyle>
            <a:lvl1pPr marL="0" indent="0">
              <a:buNone/>
              <a:defRPr sz="1092"/>
            </a:lvl1pPr>
            <a:lvl2pPr marL="311993" indent="0">
              <a:buNone/>
              <a:defRPr sz="955"/>
            </a:lvl2pPr>
            <a:lvl3pPr marL="623987" indent="0">
              <a:buNone/>
              <a:defRPr sz="819"/>
            </a:lvl3pPr>
            <a:lvl4pPr marL="935980" indent="0">
              <a:buNone/>
              <a:defRPr sz="682"/>
            </a:lvl4pPr>
            <a:lvl5pPr marL="1247973" indent="0">
              <a:buNone/>
              <a:defRPr sz="682"/>
            </a:lvl5pPr>
            <a:lvl6pPr marL="1559966" indent="0">
              <a:buNone/>
              <a:defRPr sz="682"/>
            </a:lvl6pPr>
            <a:lvl7pPr marL="1871960" indent="0">
              <a:buNone/>
              <a:defRPr sz="682"/>
            </a:lvl7pPr>
            <a:lvl8pPr marL="2183953" indent="0">
              <a:buNone/>
              <a:defRPr sz="682"/>
            </a:lvl8pPr>
            <a:lvl9pPr marL="2495946" indent="0">
              <a:buNone/>
              <a:defRPr sz="68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7A10-D58F-4F70-9386-229FD4776928}" type="datetimeFigureOut">
              <a:rPr lang="en-AU" smtClean="0"/>
              <a:t>5/09/2018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013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311997"/>
            <a:ext cx="2321966" cy="1091988"/>
          </a:xfrm>
        </p:spPr>
        <p:txBody>
          <a:bodyPr anchor="b"/>
          <a:lstStyle>
            <a:lvl1pPr>
              <a:defRPr sz="218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673827"/>
            <a:ext cx="3644652" cy="3325798"/>
          </a:xfrm>
        </p:spPr>
        <p:txBody>
          <a:bodyPr anchor="t"/>
          <a:lstStyle>
            <a:lvl1pPr marL="0" indent="0">
              <a:buNone/>
              <a:defRPr sz="2184"/>
            </a:lvl1pPr>
            <a:lvl2pPr marL="311993" indent="0">
              <a:buNone/>
              <a:defRPr sz="1911"/>
            </a:lvl2pPr>
            <a:lvl3pPr marL="623987" indent="0">
              <a:buNone/>
              <a:defRPr sz="1638"/>
            </a:lvl3pPr>
            <a:lvl4pPr marL="935980" indent="0">
              <a:buNone/>
              <a:defRPr sz="1365"/>
            </a:lvl4pPr>
            <a:lvl5pPr marL="1247973" indent="0">
              <a:buNone/>
              <a:defRPr sz="1365"/>
            </a:lvl5pPr>
            <a:lvl6pPr marL="1559966" indent="0">
              <a:buNone/>
              <a:defRPr sz="1365"/>
            </a:lvl6pPr>
            <a:lvl7pPr marL="1871960" indent="0">
              <a:buNone/>
              <a:defRPr sz="1365"/>
            </a:lvl7pPr>
            <a:lvl8pPr marL="2183953" indent="0">
              <a:buNone/>
              <a:defRPr sz="1365"/>
            </a:lvl8pPr>
            <a:lvl9pPr marL="2495946" indent="0">
              <a:buNone/>
              <a:defRPr sz="1365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1403985"/>
            <a:ext cx="2321966" cy="2601056"/>
          </a:xfrm>
        </p:spPr>
        <p:txBody>
          <a:bodyPr/>
          <a:lstStyle>
            <a:lvl1pPr marL="0" indent="0">
              <a:buNone/>
              <a:defRPr sz="1092"/>
            </a:lvl1pPr>
            <a:lvl2pPr marL="311993" indent="0">
              <a:buNone/>
              <a:defRPr sz="955"/>
            </a:lvl2pPr>
            <a:lvl3pPr marL="623987" indent="0">
              <a:buNone/>
              <a:defRPr sz="819"/>
            </a:lvl3pPr>
            <a:lvl4pPr marL="935980" indent="0">
              <a:buNone/>
              <a:defRPr sz="682"/>
            </a:lvl4pPr>
            <a:lvl5pPr marL="1247973" indent="0">
              <a:buNone/>
              <a:defRPr sz="682"/>
            </a:lvl5pPr>
            <a:lvl6pPr marL="1559966" indent="0">
              <a:buNone/>
              <a:defRPr sz="682"/>
            </a:lvl6pPr>
            <a:lvl7pPr marL="1871960" indent="0">
              <a:buNone/>
              <a:defRPr sz="682"/>
            </a:lvl7pPr>
            <a:lvl8pPr marL="2183953" indent="0">
              <a:buNone/>
              <a:defRPr sz="682"/>
            </a:lvl8pPr>
            <a:lvl9pPr marL="2495946" indent="0">
              <a:buNone/>
              <a:defRPr sz="68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7A10-D58F-4F70-9386-229FD4776928}" type="datetimeFigureOut">
              <a:rPr lang="en-AU" smtClean="0"/>
              <a:t>5/09/2018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69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249165"/>
            <a:ext cx="6209407" cy="904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245820"/>
            <a:ext cx="6209407" cy="2969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4337621"/>
            <a:ext cx="1619845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E7A10-D58F-4F70-9386-229FD4776928}" type="datetimeFigureOut">
              <a:rPr lang="en-AU" smtClean="0"/>
              <a:t>5/09/2018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4337621"/>
            <a:ext cx="2429768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1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4337621"/>
            <a:ext cx="1619845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142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623987" rtl="0" eaLnBrk="1" latinLnBrk="0" hangingPunct="1">
        <a:lnSpc>
          <a:spcPct val="90000"/>
        </a:lnSpc>
        <a:spcBef>
          <a:spcPct val="0"/>
        </a:spcBef>
        <a:buNone/>
        <a:defRPr sz="30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5997" indent="-155997" algn="l" defTabSz="623987" rtl="0" eaLnBrk="1" latinLnBrk="0" hangingPunct="1">
        <a:lnSpc>
          <a:spcPct val="90000"/>
        </a:lnSpc>
        <a:spcBef>
          <a:spcPts val="682"/>
        </a:spcBef>
        <a:buFont typeface="Arial" panose="020B0604020202020204" pitchFamily="34" charset="0"/>
        <a:buChar char="•"/>
        <a:defRPr sz="1911" kern="1200">
          <a:solidFill>
            <a:schemeClr val="tx1"/>
          </a:solidFill>
          <a:latin typeface="+mn-lt"/>
          <a:ea typeface="+mn-ea"/>
          <a:cs typeface="+mn-cs"/>
        </a:defRPr>
      </a:lvl1pPr>
      <a:lvl2pPr marL="46799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638" kern="1200">
          <a:solidFill>
            <a:schemeClr val="tx1"/>
          </a:solidFill>
          <a:latin typeface="+mn-lt"/>
          <a:ea typeface="+mn-ea"/>
          <a:cs typeface="+mn-cs"/>
        </a:defRPr>
      </a:lvl2pPr>
      <a:lvl3pPr marL="77998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365" kern="1200">
          <a:solidFill>
            <a:schemeClr val="tx1"/>
          </a:solidFill>
          <a:latin typeface="+mn-lt"/>
          <a:ea typeface="+mn-ea"/>
          <a:cs typeface="+mn-cs"/>
        </a:defRPr>
      </a:lvl3pPr>
      <a:lvl4pPr marL="1091976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4pPr>
      <a:lvl5pPr marL="140397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5pPr>
      <a:lvl6pPr marL="171596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6pPr>
      <a:lvl7pPr marL="2027956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7pPr>
      <a:lvl8pPr marL="233995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8pPr>
      <a:lvl9pPr marL="265194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1pPr>
      <a:lvl2pPr marL="31199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2pPr>
      <a:lvl3pPr marL="623987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3pPr>
      <a:lvl4pPr marL="93598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4pPr>
      <a:lvl5pPr marL="124797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5pPr>
      <a:lvl6pPr marL="1559966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6pPr>
      <a:lvl7pPr marL="187196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7pPr>
      <a:lvl8pPr marL="218395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8pPr>
      <a:lvl9pPr marL="2495946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49" name="Rectangle 161"/>
              <p:cNvSpPr>
                <a:spLocks noChangeArrowheads="1"/>
              </p:cNvSpPr>
              <p:nvPr/>
            </p:nvSpPr>
            <p:spPr bwMode="auto">
              <a:xfrm rot="16200000">
                <a:off x="-609568" y="1341258"/>
                <a:ext cx="1673086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defTabSz="91448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en-US" sz="3600" i="1">
                            <a:solidFill>
                              <a:srgbClr val="262626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altLang="en-US" sz="3600">
                            <a:solidFill>
                              <a:srgbClr val="262626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en-US" sz="36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(GHz)</a:t>
                </a:r>
                <a:endParaRPr lang="en-US" altLang="en-US" sz="5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49" name="Rectangle 1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-609568" y="1341258"/>
                <a:ext cx="1673086" cy="553998"/>
              </a:xfrm>
              <a:prstGeom prst="rect">
                <a:avLst/>
              </a:prstGeom>
              <a:blipFill>
                <a:blip r:embed="rId2"/>
                <a:stretch>
                  <a:fillRect l="-25275" t="-15636" r="-483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7" name="Picture 4" descr="Z:\spin-QED\Papers\Quantum processor\NatComms\Figs\1-q_T1.w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9" t="72113" r="16277" b="18246"/>
          <a:stretch/>
        </p:blipFill>
        <p:spPr bwMode="auto">
          <a:xfrm>
            <a:off x="503975" y="3507873"/>
            <a:ext cx="6354000" cy="45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5" descr="Z:\spin-QED\Papers\Quantum processor\NatComms\Figs\1-q_def.w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9" r="15380" b="28313"/>
          <a:stretch/>
        </p:blipFill>
        <p:spPr bwMode="auto">
          <a:xfrm>
            <a:off x="503975" y="0"/>
            <a:ext cx="6433200" cy="339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2285905" y="4050904"/>
                <a:ext cx="35801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AU" sz="36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AU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AU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3600" dirty="0"/>
                  <a:t>(V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AU" sz="36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AU" sz="3600" dirty="0"/>
                  <a:t>)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05" y="4050904"/>
                <a:ext cx="3580183" cy="646331"/>
              </a:xfrm>
              <a:prstGeom prst="rect">
                <a:avLst/>
              </a:prstGeom>
              <a:blipFill>
                <a:blip r:embed="rId5"/>
                <a:stretch>
                  <a:fillRect t="-14151" b="-3584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1" name="Rounded Rectangle 640"/>
          <p:cNvSpPr/>
          <p:nvPr/>
        </p:nvSpPr>
        <p:spPr>
          <a:xfrm>
            <a:off x="1960579" y="290200"/>
            <a:ext cx="2088000" cy="432000"/>
          </a:xfrm>
          <a:prstGeom prst="roundRect">
            <a:avLst>
              <a:gd name="adj" fmla="val 584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" rIns="0" bIns="3600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r>
              <a:rPr lang="en-US" sz="3200" baseline="30000" dirty="0">
                <a:solidFill>
                  <a:schemeClr val="tx1"/>
                </a:solidFill>
              </a:rPr>
              <a:t>nd</a:t>
            </a:r>
            <a:r>
              <a:rPr lang="en-US" sz="3200" dirty="0">
                <a:solidFill>
                  <a:schemeClr val="tx1"/>
                </a:solidFill>
              </a:rPr>
              <a:t> order CT</a:t>
            </a:r>
            <a:endParaRPr lang="en-AU" sz="3200" dirty="0">
              <a:solidFill>
                <a:schemeClr val="tx1"/>
              </a:solidFill>
            </a:endParaRPr>
          </a:p>
        </p:txBody>
      </p:sp>
      <p:cxnSp>
        <p:nvCxnSpPr>
          <p:cNvPr id="642" name="Straight Arrow Connector 641"/>
          <p:cNvCxnSpPr>
            <a:endCxn id="641" idx="2"/>
          </p:cNvCxnSpPr>
          <p:nvPr/>
        </p:nvCxnSpPr>
        <p:spPr>
          <a:xfrm flipH="1" flipV="1">
            <a:off x="3004585" y="722206"/>
            <a:ext cx="650891" cy="567761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Rounded Rectangle 642"/>
          <p:cNvSpPr/>
          <p:nvPr/>
        </p:nvSpPr>
        <p:spPr>
          <a:xfrm>
            <a:off x="2032587" y="2666464"/>
            <a:ext cx="1980000" cy="432000"/>
          </a:xfrm>
          <a:prstGeom prst="roundRect">
            <a:avLst>
              <a:gd name="adj" fmla="val 5843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" rIns="0" bIns="3600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</a:t>
            </a:r>
            <a:r>
              <a:rPr lang="en-US" sz="3200" baseline="30000" dirty="0">
                <a:solidFill>
                  <a:schemeClr val="bg1"/>
                </a:solidFill>
              </a:rPr>
              <a:t>st</a:t>
            </a:r>
            <a:r>
              <a:rPr lang="en-US" sz="3200" dirty="0">
                <a:solidFill>
                  <a:schemeClr val="bg1"/>
                </a:solidFill>
              </a:rPr>
              <a:t> order CT</a:t>
            </a:r>
            <a:endParaRPr lang="en-AU" sz="3200" dirty="0">
              <a:solidFill>
                <a:schemeClr val="bg1"/>
              </a:solidFill>
            </a:endParaRPr>
          </a:p>
        </p:txBody>
      </p:sp>
      <p:cxnSp>
        <p:nvCxnSpPr>
          <p:cNvPr id="644" name="Straight Arrow Connector 643"/>
          <p:cNvCxnSpPr>
            <a:endCxn id="643" idx="0"/>
          </p:cNvCxnSpPr>
          <p:nvPr/>
        </p:nvCxnSpPr>
        <p:spPr>
          <a:xfrm>
            <a:off x="3012535" y="2329642"/>
            <a:ext cx="10052" cy="336822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Arrow Connector 644"/>
          <p:cNvCxnSpPr>
            <a:endCxn id="643" idx="3"/>
          </p:cNvCxnSpPr>
          <p:nvPr/>
        </p:nvCxnSpPr>
        <p:spPr>
          <a:xfrm flipH="1">
            <a:off x="4012587" y="2498059"/>
            <a:ext cx="480754" cy="384411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20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</TotalTime>
  <Words>6</Words>
  <Application>Microsoft Office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Guilherme</dc:creator>
  <cp:lastModifiedBy>Stefanie Tenberg</cp:lastModifiedBy>
  <cp:revision>8</cp:revision>
  <dcterms:created xsi:type="dcterms:W3CDTF">2017-05-17T05:45:35Z</dcterms:created>
  <dcterms:modified xsi:type="dcterms:W3CDTF">2018-09-05T07:10:05Z</dcterms:modified>
</cp:coreProperties>
</file>